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M PLUS 1p" panose="020B0600070205080204" charset="-128"/>
      <p:regular r:id="rId5"/>
      <p:bold r:id="rId6"/>
    </p:embeddedFont>
    <p:embeddedFont>
      <p:font typeface="Meiryo" panose="020B0604030504040204" pitchFamily="50" charset="-128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/>
    <p:restoredTop sz="94662"/>
  </p:normalViewPr>
  <p:slideViewPr>
    <p:cSldViewPr snapToGrid="0">
      <p:cViewPr varScale="1">
        <p:scale>
          <a:sx n="76" d="100"/>
          <a:sy n="76" d="100"/>
        </p:scale>
        <p:origin x="10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a8f9614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a8f9614a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ac211a51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ac211a51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3"/>
          <p:cNvGrpSpPr/>
          <p:nvPr/>
        </p:nvGrpSpPr>
        <p:grpSpPr>
          <a:xfrm>
            <a:off x="2672004" y="183325"/>
            <a:ext cx="1421210" cy="1200300"/>
            <a:chOff x="878854" y="421025"/>
            <a:chExt cx="1421210" cy="1200300"/>
          </a:xfrm>
        </p:grpSpPr>
        <p:sp>
          <p:nvSpPr>
            <p:cNvPr id="56" name="Google Shape;56;p13"/>
            <p:cNvSpPr/>
            <p:nvPr/>
          </p:nvSpPr>
          <p:spPr>
            <a:xfrm>
              <a:off x="1087050" y="421025"/>
              <a:ext cx="924000" cy="1200300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127064" y="661073"/>
              <a:ext cx="1173000" cy="1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 b="1">
                  <a:solidFill>
                    <a:srgbClr val="DBDBDB"/>
                  </a:solidFill>
                  <a:latin typeface="Calibri"/>
                  <a:ea typeface="Calibri"/>
                  <a:cs typeface="Calibri"/>
                  <a:sym typeface="Calibri"/>
                </a:rPr>
                <a:t>PHOTO</a:t>
              </a:r>
              <a:endParaRPr sz="1800" b="1">
                <a:solidFill>
                  <a:srgbClr val="DBDBD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878854" y="1023777"/>
              <a:ext cx="1340400" cy="488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700" dirty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証明写真を</a:t>
              </a:r>
              <a:endParaRPr sz="7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700" dirty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貼ってください。</a:t>
              </a:r>
              <a:endParaRPr lang="en-US" altLang="ja" sz="7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ja-JP" sz="700" dirty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※</a:t>
              </a:r>
              <a:r>
                <a:rPr lang="ja-JP" altLang="en-US" sz="700" dirty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画像でも可</a:t>
              </a:r>
              <a:endParaRPr sz="7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cxnSp>
        <p:nvCxnSpPr>
          <p:cNvPr id="59" name="Google Shape;59;p13"/>
          <p:cNvCxnSpPr/>
          <p:nvPr/>
        </p:nvCxnSpPr>
        <p:spPr>
          <a:xfrm rot="10800000" flipH="1">
            <a:off x="118406" y="429042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0" name="Google Shape;60;p13"/>
          <p:cNvSpPr/>
          <p:nvPr/>
        </p:nvSpPr>
        <p:spPr>
          <a:xfrm>
            <a:off x="58109" y="193754"/>
            <a:ext cx="28425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i="0" u="none" strike="noStrike" cap="none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氏名</a:t>
            </a: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：</a:t>
            </a:r>
            <a:endParaRPr sz="800" i="0" u="none" strike="noStrike" cap="none" dirty="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58093" y="1400145"/>
            <a:ext cx="2842500" cy="23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高校名 ：　　　　　　　学科：</a:t>
            </a:r>
            <a:endParaRPr sz="800" dirty="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　　　　　　　　　　　　　　　　　　　</a:t>
            </a:r>
            <a:endParaRPr sz="800" dirty="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76531" y="59979"/>
            <a:ext cx="26616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6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フリガナ：</a:t>
            </a:r>
            <a:endParaRPr sz="600" i="0" u="none" strike="noStrike" cap="none" dirty="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 rot="10800000" flipH="1">
            <a:off x="118406" y="163884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" name="Google Shape;64;p13"/>
          <p:cNvCxnSpPr/>
          <p:nvPr/>
        </p:nvCxnSpPr>
        <p:spPr>
          <a:xfrm rot="10800000" flipH="1">
            <a:off x="118406" y="191719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5" name="Google Shape;65;p13"/>
          <p:cNvSpPr/>
          <p:nvPr/>
        </p:nvSpPr>
        <p:spPr>
          <a:xfrm>
            <a:off x="66325" y="1695195"/>
            <a:ext cx="21288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学校名（高校以降）：　　　　　　　</a:t>
            </a:r>
            <a:r>
              <a:rPr lang="ja" sz="800" i="0" u="none" strike="noStrike" cap="none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　　　　　　　　　             　　　　　　  　　　　　　　</a:t>
            </a:r>
            <a:endParaRPr sz="800" i="0" u="none" strike="noStrike" cap="none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 rot="10800000" flipH="1">
            <a:off x="114555" y="219022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7" name="Google Shape;67;p13"/>
          <p:cNvSpPr txBox="1"/>
          <p:nvPr/>
        </p:nvSpPr>
        <p:spPr>
          <a:xfrm>
            <a:off x="58100" y="1897695"/>
            <a:ext cx="21369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学部・学科：  </a:t>
            </a:r>
            <a:endParaRPr sz="80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 rot="10800000" flipH="1">
            <a:off x="130466" y="244897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0" name="Google Shape;70;p13"/>
          <p:cNvCxnSpPr/>
          <p:nvPr/>
        </p:nvCxnSpPr>
        <p:spPr>
          <a:xfrm rot="10800000" flipH="1">
            <a:off x="112368" y="2716715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4" name="Google Shape;74;p13"/>
          <p:cNvCxnSpPr/>
          <p:nvPr/>
        </p:nvCxnSpPr>
        <p:spPr>
          <a:xfrm rot="10800000" flipH="1">
            <a:off x="102508" y="1043432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6" name="Google Shape;76;p13"/>
          <p:cNvSpPr txBox="1"/>
          <p:nvPr/>
        </p:nvSpPr>
        <p:spPr>
          <a:xfrm>
            <a:off x="62600" y="2451020"/>
            <a:ext cx="26616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所属サークル：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62600" y="2188220"/>
            <a:ext cx="1543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所属ゼミ：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79" name="Google Shape;79;p13"/>
          <p:cNvCxnSpPr/>
          <p:nvPr/>
        </p:nvCxnSpPr>
        <p:spPr>
          <a:xfrm rot="10800000" flipH="1">
            <a:off x="102508" y="1348232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0" name="Google Shape;80;p13"/>
          <p:cNvSpPr/>
          <p:nvPr/>
        </p:nvSpPr>
        <p:spPr>
          <a:xfrm>
            <a:off x="58100" y="790545"/>
            <a:ext cx="14676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TEL：　　　　　　　　　　　　　　　　　　　　　　　　　　　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1199638" y="789720"/>
            <a:ext cx="17949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携帯TEL：　　　　　　　　　　　　　　　　　　　　　　　　　　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58100" y="1095345"/>
            <a:ext cx="2619300" cy="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Mail：　　　　　　　　　　　　　　　　　　　　　　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 rot="10800000" flipH="1">
            <a:off x="124428" y="332040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6" name="Google Shape;86;p13"/>
          <p:cNvSpPr txBox="1"/>
          <p:nvPr/>
        </p:nvSpPr>
        <p:spPr>
          <a:xfrm>
            <a:off x="66329" y="3030481"/>
            <a:ext cx="2128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SNSアカウント（自由記入です！）</a:t>
            </a:r>
            <a:endParaRPr sz="80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87" name="Google Shape;87;p13"/>
          <p:cNvCxnSpPr/>
          <p:nvPr/>
        </p:nvCxnSpPr>
        <p:spPr>
          <a:xfrm rot="10800000" flipH="1">
            <a:off x="124428" y="362520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8" name="Google Shape;88;p13"/>
          <p:cNvCxnSpPr/>
          <p:nvPr/>
        </p:nvCxnSpPr>
        <p:spPr>
          <a:xfrm rot="10800000" flipH="1">
            <a:off x="124428" y="393000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9" name="Google Shape;89;p13"/>
          <p:cNvSpPr txBox="1"/>
          <p:nvPr/>
        </p:nvSpPr>
        <p:spPr>
          <a:xfrm>
            <a:off x="66314" y="3640081"/>
            <a:ext cx="1543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l="66722" t="24945" r="11602" b="24556"/>
          <a:stretch/>
        </p:blipFill>
        <p:spPr>
          <a:xfrm>
            <a:off x="158450" y="3675742"/>
            <a:ext cx="205175" cy="20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l="12766" t="25531" r="65557" b="23971"/>
          <a:stretch/>
        </p:blipFill>
        <p:spPr>
          <a:xfrm>
            <a:off x="158450" y="3980531"/>
            <a:ext cx="205175" cy="2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l="39857" t="25465" r="39552" b="27014"/>
          <a:stretch/>
        </p:blipFill>
        <p:spPr>
          <a:xfrm>
            <a:off x="174113" y="3387456"/>
            <a:ext cx="173832" cy="17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3"/>
          <p:cNvCxnSpPr/>
          <p:nvPr/>
        </p:nvCxnSpPr>
        <p:spPr>
          <a:xfrm rot="10800000" flipH="1">
            <a:off x="124428" y="4234800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4" name="Google Shape;94;p13"/>
          <p:cNvSpPr txBox="1"/>
          <p:nvPr/>
        </p:nvSpPr>
        <p:spPr>
          <a:xfrm>
            <a:off x="371129" y="3335281"/>
            <a:ext cx="2128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@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71129" y="3640081"/>
            <a:ext cx="2128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371129" y="3944881"/>
            <a:ext cx="2128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＠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71129" y="3640081"/>
            <a:ext cx="2128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@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964700" y="191906"/>
            <a:ext cx="4981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 dirty="0">
                <a:solidFill>
                  <a:srgbClr val="999999"/>
                </a:solidFill>
                <a:latin typeface="M PLUS 1p"/>
                <a:ea typeface="M PLUS 1p"/>
                <a:cs typeface="M PLUS 1p"/>
                <a:sym typeface="M PLUS 1p"/>
              </a:rPr>
              <a:t>自己PRを自由に表現してください。スタイルは自由です！</a:t>
            </a:r>
            <a:endParaRPr sz="700" dirty="0">
              <a:solidFill>
                <a:srgbClr val="999999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cxnSp>
        <p:nvCxnSpPr>
          <p:cNvPr id="47" name="Google Shape;143;p17">
            <a:extLst>
              <a:ext uri="{FF2B5EF4-FFF2-40B4-BE49-F238E27FC236}">
                <a16:creationId xmlns:a16="http://schemas.microsoft.com/office/drawing/2014/main" id="{6DB06D7D-961D-5C45-B3C8-BE37E5CB56D8}"/>
              </a:ext>
            </a:extLst>
          </p:cNvPr>
          <p:cNvCxnSpPr/>
          <p:nvPr/>
        </p:nvCxnSpPr>
        <p:spPr>
          <a:xfrm rot="10800000" flipH="1">
            <a:off x="102508" y="756212"/>
            <a:ext cx="2661600" cy="180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8" name="Google Shape;162;p17">
            <a:extLst>
              <a:ext uri="{FF2B5EF4-FFF2-40B4-BE49-F238E27FC236}">
                <a16:creationId xmlns:a16="http://schemas.microsoft.com/office/drawing/2014/main" id="{713441C1-4CB9-E144-AA94-3C80586D4277}"/>
              </a:ext>
            </a:extLst>
          </p:cNvPr>
          <p:cNvSpPr/>
          <p:nvPr/>
        </p:nvSpPr>
        <p:spPr>
          <a:xfrm>
            <a:off x="58100" y="482365"/>
            <a:ext cx="26616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卒業</a:t>
            </a:r>
            <a:r>
              <a:rPr lang="ja" altLang="en-US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・</a:t>
            </a:r>
            <a:r>
              <a:rPr lang="ja" sz="800" dirty="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修了年月：　　　　年　　　月　　　　　　　　　　　　　　　　　　　　　　　　　　</a:t>
            </a:r>
            <a:endParaRPr sz="800" dirty="0"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7142FAB-AAE4-4695-9026-E6E9F2818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250" y="4764869"/>
            <a:ext cx="904322" cy="2940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0" y="0"/>
            <a:ext cx="9144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あなたのビジョンを自由に表現してください。スタイルは自由です！</a:t>
            </a:r>
            <a:endParaRPr sz="900"/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BF2130F-660F-48B7-9F64-E7BC8BD9A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250" y="4764869"/>
            <a:ext cx="904322" cy="2940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19797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91</Words>
  <Application>Microsoft Office PowerPoint</Application>
  <PresentationFormat>画面に合わせる (16:9)</PresentationFormat>
  <Paragraphs>22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Calibri</vt:lpstr>
      <vt:lpstr>Arial</vt:lpstr>
      <vt:lpstr>M PLUS 1p</vt:lpstr>
      <vt:lpstr>Meiryo</vt:lpstr>
      <vt:lpstr>Simple Light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諌山　愛美</cp:lastModifiedBy>
  <cp:revision>6</cp:revision>
  <dcterms:modified xsi:type="dcterms:W3CDTF">2022-03-24T07:53:52Z</dcterms:modified>
</cp:coreProperties>
</file>